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119A3C-0639-4A87-B342-AAC33D4A1C40}">
          <p14:sldIdLst>
            <p14:sldId id="256"/>
            <p14:sldId id="264"/>
            <p14:sldId id="258"/>
            <p14:sldId id="257"/>
          </p14:sldIdLst>
        </p14:section>
        <p14:section name="Раздел без заголовка" id="{2FE9EA48-070F-4227-8225-459B3EBB9435}">
          <p14:sldIdLst>
            <p14:sldId id="259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43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80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6631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81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4019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91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5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04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73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16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4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81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5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3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28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428D8-2AB3-4665-9915-56E36B9F9672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2A8EED-7CBB-4FB1-9C15-EF20AF130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общеобразовательном учреждении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МБОУ ДО «ЦДЮТ»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Савина К.А.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76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043" y="1121498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основная образовательная программа образовательной организации реализуется через урочную и внеурочную деятельность.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План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в соответствии с ФГОС наряду с учебным планом является частью основной образовательной программы образовательной организации 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обязателен к исполнению.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0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4521" y="36873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документация:</a:t>
            </a: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696" y="1398589"/>
            <a:ext cx="8941493" cy="507148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№ 273-ФЗ от 29.12.2012 г.;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6 октября 2009 г. № 373, от 17 декабря 2010 г. № 1897 и от 17 мая 2012 г. № 413;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2.4.2.2821-10 "Санитарно-эпидемиологические требования к условиям и организации обучения в общеобразовательных учреждениях" от 29.12.2010 N 189 (в редакции изменений N 3, утвержденных постановлением Главного государственного санитарного врача Российской Федерации от 24.11.2015 N 81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9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09" y="777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документация:</a:t>
            </a: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284" y="941390"/>
            <a:ext cx="8941493" cy="507148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исьмо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18.08.2017 г. № 09-1672 «О направлении методических рекомендаций по уточнению понятия и содержания внеурочной деятельности в рамках реализации основных общеобразовательных программ, в том числе в части проектной деятельности»;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исьмо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от 5 сентября 2018 г. № 03-ПГ-МП-42216 Об участии учеников муниципальных и государственных школ РФ во внеурочной деятельности;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казенного учреждения Республики Крым «Информационно-методический аналитический центр» от 17.10.2019 г № 01-13/155 «О вопросах организации внеурочной деятельности обучающихся в условиях реализации ФГОС общего образования».</a:t>
            </a:r>
          </a:p>
          <a:p>
            <a:endParaRPr lang="ru-RU" sz="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09" y="7778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b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деятельности:</a:t>
            </a: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6" y="1398588"/>
            <a:ext cx="9095432" cy="5348575"/>
          </a:xfrm>
        </p:spPr>
        <p:txBody>
          <a:bodyPr>
            <a:noAutofit/>
          </a:bodyPr>
          <a:lstStyle/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бщеинтеллектуальное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бщекультурное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портивно-оздоровительное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</a:t>
            </a:r>
          </a:p>
          <a:p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ОУ на всех уровнях образования ОБЯЗАТЕЛЬНО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обеспечена реализация всех 5-ти направлений.  </a:t>
            </a:r>
            <a:endParaRPr lang="ru-RU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09" y="-4156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ОУ по организации внеурочной деятельности:</a:t>
            </a: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284" y="1279236"/>
            <a:ext cx="8941493" cy="507148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оложение об организации внеурочной деятельности (требования к условиям, рабочим программам,  журналам учета занятий внеурочной деятельности);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риказ(ы) об организации внеурочной деятельности (план, расписание, списки обучающихся, распределение часов внеурочной деятельности);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атериалы анкетирования (изучения запросов) родителей (законных представителей) по выбору занятий внеурочной деятельности;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аявления родителей о выборе  занятий внеурочной деятельности (журнал регистрации);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курсов внеурочной деятельности;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урналы учета занятий внеурочной деятельности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6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 организации внеурочной деятельности в ОУ</a:t>
            </a: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интересов родителей (законных представителей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и подготовка нормативных актов ОУ;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 заявлений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приказов,  формирование групп обучающихся, реализация программ.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573886" y="2560811"/>
            <a:ext cx="803564" cy="5957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546178" y="3580980"/>
            <a:ext cx="803564" cy="5957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573886" y="4637226"/>
            <a:ext cx="803564" cy="5957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8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ошибки:</a:t>
            </a:r>
            <a:endParaRPr lang="ru-RU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1509425"/>
            <a:ext cx="8955347" cy="5029920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есоответствие локальных актов ОУ требованиям действующих нормативных актов, ссылки на документы, утратившие силу;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локальных актах требований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рабочим программам 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журналов учета занятий внеурочной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заявлений (регистрации) родителей (законных представителей);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арушения в оформлении и ведении документации по организации внеурочной деятельности;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тсутствие контроля администрации за реализацией внеурочной деятельности (аналитических материалов внутришкольного контроля).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6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32335"/>
            <a:ext cx="8872220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2020 – 2021 учебного года внеурочная деятельность будет реализоваться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всех уровнях образования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</TotalTime>
  <Words>324</Words>
  <Application>Microsoft Office PowerPoint</Application>
  <PresentationFormat>Произвольный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Организация внеурочной деятельности в общеобразовательном учреждении</vt:lpstr>
      <vt:lpstr>Презентация PowerPoint</vt:lpstr>
      <vt:lpstr>Нормативная документация:</vt:lpstr>
      <vt:lpstr>Нормативная документация:</vt:lpstr>
      <vt:lpstr>Направления  внеурочной деятельности:</vt:lpstr>
      <vt:lpstr>Документы ОУ по организации внеурочной деятельности:</vt:lpstr>
      <vt:lpstr>Алгоритм по организации внеурочной деятельности в ОУ</vt:lpstr>
      <vt:lpstr>Основные ошибки: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требования к организации внеурочной деятельности обучающихся в ОУ</dc:title>
  <dc:creator>User</dc:creator>
  <cp:lastModifiedBy>Ксения</cp:lastModifiedBy>
  <cp:revision>35</cp:revision>
  <dcterms:created xsi:type="dcterms:W3CDTF">2020-02-22T12:53:45Z</dcterms:created>
  <dcterms:modified xsi:type="dcterms:W3CDTF">2020-11-10T07:27:06Z</dcterms:modified>
</cp:coreProperties>
</file>