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4" r:id="rId1"/>
  </p:sldMasterIdLst>
  <p:sldIdLst>
    <p:sldId id="256" r:id="rId2"/>
    <p:sldId id="264" r:id="rId3"/>
    <p:sldId id="258" r:id="rId4"/>
    <p:sldId id="257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1119A3C-0639-4A87-B342-AAC33D4A1C40}">
          <p14:sldIdLst>
            <p14:sldId id="256"/>
            <p14:sldId id="264"/>
            <p14:sldId id="258"/>
            <p14:sldId id="257"/>
          </p14:sldIdLst>
        </p14:section>
        <p14:section name="Раздел без заголовка" id="{2FE9EA48-070F-4227-8225-459B3EBB9435}">
          <p14:sldIdLst>
            <p14:sldId id="259"/>
            <p14:sldId id="260"/>
            <p14:sldId id="261"/>
            <p14:sldId id="262"/>
            <p14:sldId id="26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432" y="-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080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550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26631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61812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40196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121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94919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8356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046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9736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716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8423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813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7352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30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281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1428D8-2AB3-4665-9915-56E36B9F9672}" type="datetimeFigureOut">
              <a:rPr lang="ru-RU" smtClean="0"/>
              <a:pPr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12A8EED-7CBB-4FB1-9C15-EF20AF130A8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98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внеурочной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в </a:t>
            </a:r>
            <a:r>
              <a:rPr lang="ru-RU" sz="3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общеобразовательном учреждении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МБОУ ДО «ЦДЮТ»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Савина К.А.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276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05043" y="1121498"/>
            <a:ext cx="8596668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ФГОС основная образовательная программа образовательной организации реализуется через урочную и внеурочную деятельность.</a:t>
            </a:r>
          </a:p>
          <a:p>
            <a:pPr marL="0" indent="0"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План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 в соответствии с ФГОС наряду с учебным планом является частью основной образовательной программы образовательной организации и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обязателен к исполнению.</a:t>
            </a:r>
            <a:endParaRPr lang="ru-RU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840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4521" y="36873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документация: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69696" y="1398589"/>
            <a:ext cx="8941493" cy="5071484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закон «Об образовании в Российской Федерации» № 273-ФЗ от 29.12.2012 г.;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риказы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6 октября 2009 г. № 373, от 17 декабря 2010 г. № 1897 и от 17 мая 2012 г. № 413;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СанПиН 2.4.2.2821-10 "Санитарно-эпидемиологические требования к условиям и организации обучения в общеобразовательных учреждениях" от 29.12.2010 N 189 (в редакции изменений N 3, утвержденных постановлением Главного государственного санитарного врача Российской Федерации от 24.11.2015 N 81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4196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9" y="777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документация: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284" y="941390"/>
            <a:ext cx="8941493" cy="5071484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исьмо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образования и науки Российской Федерации от 18.08.2017 г. № 09-1672 «О направлении методических рекомендаций по уточнению понятия и содержания внеурочной деятельности в рамках реализации основных общеобразовательных программ, в том числе в части проектной деятельности»;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исьмо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просвещения РФ от 5 сентября 2018 г. № 03-ПГ-МП-42216 Об участии учеников муниципальных и государственных школ РФ во внеурочной деятельности;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Государственного казенного учреждения Республики Крым «Информационно-методический аналитический центр» от 17.10.2019 г № 01-13/155 «О вопросах организации внеурочной деятельности обучающихся в условиях реализации ФГОС общего образования».</a:t>
            </a:r>
          </a:p>
          <a:p>
            <a:endParaRPr lang="ru-RU" sz="7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3203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9" y="77789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 </a:t>
            </a:r>
            <a:b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внеурочной деятельности: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1056" y="1398588"/>
            <a:ext cx="9095432" cy="5348575"/>
          </a:xfrm>
        </p:spPr>
        <p:txBody>
          <a:bodyPr>
            <a:noAutofit/>
          </a:bodyPr>
          <a:lstStyle/>
          <a:p>
            <a:r>
              <a:rPr lang="ru-RU" sz="2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бщеинтеллектуальное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бщекультурное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портивно-оздоровительное</a:t>
            </a: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Социальное</a:t>
            </a:r>
          </a:p>
          <a:p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Духовно-нравственное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ОУ на всех уровнях образования ОБЯЗАТЕЛЬНО</a:t>
            </a:r>
            <a:r>
              <a:rPr lang="en-US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должна быть обеспечена реализация всех 5-ти направлений.  </a:t>
            </a:r>
            <a:endParaRPr lang="ru-RU" sz="9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214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2109" y="-41564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ОУ по организации внеурочной деятельности: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97284" y="1279236"/>
            <a:ext cx="8941493" cy="5071484"/>
          </a:xfrm>
        </p:spPr>
        <p:txBody>
          <a:bodyPr>
            <a:no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оложение об организации внеурочной деятельности (требования к условиям, рабочим программам,  журналам учета занятий внеурочной деятельности);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риказ(ы) об организации внеурочной деятельности (план, расписание, списки обучающихся, распределение часов внеурочной деятельности);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атериалы анкетирования (изучения запросов) родителей (законных представителей) по выбору занятий внеурочной деятельности;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аявления родителей о выборе  занятий внеурочной деятельности (журнал регистрации);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рабочие программы курсов внеурочной деятельности;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урналы учета занятий внеурочной деятельности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46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по организации внеурочной деятельности в ОУ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изучение интересов родителей (законных представителей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 и подготовка нормативных актов ОУ;</a:t>
            </a: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бор заявлений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родителей (законных представителей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здание приказов,  формирование групп обучающихся, реализация программ.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4573886" y="2560811"/>
            <a:ext cx="803564" cy="595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4546178" y="3580980"/>
            <a:ext cx="803564" cy="595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573886" y="4637226"/>
            <a:ext cx="803564" cy="59574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48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ошибки:</a:t>
            </a:r>
            <a:endParaRPr lang="ru-RU" sz="40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8764" y="1509425"/>
            <a:ext cx="8955347" cy="5029920"/>
          </a:xfrm>
        </p:spPr>
        <p:txBody>
          <a:bodyPr>
            <a:normAutofit/>
          </a:bodyPr>
          <a:lstStyle/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есоответствие локальных актов ОУ требованиям действующих нормативных актов, ссылки на документы, утратившие силу;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 локальных актах требований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рабочим программам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ведению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журналов учета занятий внеурочной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деятельности; 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заявлений (регистрации) родителей (законных представителей);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арушения в оформлении и ведении документации по организации внеурочной деятельности;</a:t>
            </a: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тсутствие контроля администрации за реализацией внеурочной деятельности (аналитических материалов внутришкольного контроля).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1061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37309" y="1232335"/>
            <a:ext cx="8872220" cy="38807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2020 – 2021 учебного года внеурочная деятельность будет реализоваться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всех уровнях образования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72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</TotalTime>
  <Words>324</Words>
  <Application>Microsoft Office PowerPoint</Application>
  <PresentationFormat>Произвольный</PresentationFormat>
  <Paragraphs>47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Аспект</vt:lpstr>
      <vt:lpstr>Организация внеурочной деятельности в общеобразовательном учреждении</vt:lpstr>
      <vt:lpstr>Презентация PowerPoint</vt:lpstr>
      <vt:lpstr>Нормативная документация:</vt:lpstr>
      <vt:lpstr>Нормативная документация:</vt:lpstr>
      <vt:lpstr>Направления  внеурочной деятельности:</vt:lpstr>
      <vt:lpstr>Документы ОУ по организации внеурочной деятельности:</vt:lpstr>
      <vt:lpstr>Алгоритм по организации внеурочной деятельности в ОУ</vt:lpstr>
      <vt:lpstr>Основные ошибки: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требования к организации внеурочной деятельности обучающихся в ОУ</dc:title>
  <dc:creator>User</dc:creator>
  <cp:lastModifiedBy>Ксения</cp:lastModifiedBy>
  <cp:revision>35</cp:revision>
  <dcterms:created xsi:type="dcterms:W3CDTF">2020-02-22T12:53:45Z</dcterms:created>
  <dcterms:modified xsi:type="dcterms:W3CDTF">2020-11-10T07:27:06Z</dcterms:modified>
</cp:coreProperties>
</file>